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71" r:id="rId3"/>
    <p:sldId id="270" r:id="rId4"/>
    <p:sldId id="278" r:id="rId5"/>
    <p:sldId id="280" r:id="rId6"/>
    <p:sldId id="279" r:id="rId7"/>
    <p:sldId id="281" r:id="rId8"/>
    <p:sldId id="276" r:id="rId9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97C92D4-8CBA-4627-A33E-A000521181AD}">
          <p14:sldIdLst/>
        </p14:section>
        <p14:section name="Раздел без заголовка" id="{699249D0-F34F-48BF-A737-85A5A8DBBD6F}">
          <p14:sldIdLst>
            <p14:sldId id="264"/>
            <p14:sldId id="271"/>
            <p14:sldId id="270"/>
            <p14:sldId id="278"/>
            <p14:sldId id="280"/>
            <p14:sldId id="279"/>
            <p14:sldId id="281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60E"/>
    <a:srgbClr val="A3FBAB"/>
    <a:srgbClr val="669900"/>
    <a:srgbClr val="213F21"/>
    <a:srgbClr val="66FF33"/>
    <a:srgbClr val="99FF99"/>
    <a:srgbClr val="FF66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2034" y="4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7A904B4-4ABA-446A-8D0A-63A0215E03A0}" type="datetimeFigureOut">
              <a:rPr lang="ru-RU"/>
              <a:pPr>
                <a:defRPr/>
              </a:pPr>
              <a:t>25.05.2021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5A6CCA1-0A07-4269-A982-4D470ED1B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5146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0D52-01FA-442B-AA66-B1CD8BBB0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Рисунок 4" descr="и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71816"/>
            <a:ext cx="1785950" cy="195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399C5-7E3D-40D1-BE43-A69BB1E57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E010B-62B0-4C79-8890-BE059D1DE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6A9BE-F986-4C92-903E-D3CAEA7D9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35A0-187B-4D14-841D-CEA27E873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90FF9-12A4-4354-963D-85982EFDC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F80C9-5787-4B51-B16F-78E51D9EA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2C5E6-91DC-4FB9-A556-12DDA5C9F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227C6-4A6A-4178-80DF-C53AB9DF06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2AAFD-3A0A-4F97-8F76-2D3DEC53D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DAEF1-0431-4F0B-A7CA-A9D03D74F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8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C0DE087-CA3D-4A77-9C4E-640B04596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020"/>
            </a:avLst>
          </a:prstGeom>
          <a:blipFill>
            <a:blip r:embed="rId13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35" name="AutoShape 11" descr="https://img-fotki.yandex.ru/get/5821/200418627.95/0_125093_9cd1d186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https://img-fotki.yandex.ru/get/5821/200418627.95/0_125093_9cd1d186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0_125093_9cd1d186_ori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072330" y="3000378"/>
            <a:ext cx="1927000" cy="19834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23479"/>
            <a:ext cx="7844408" cy="576064"/>
          </a:xfrm>
        </p:spPr>
        <p:txBody>
          <a:bodyPr/>
          <a:lstStyle/>
          <a:p>
            <a:r>
              <a:rPr 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мероприятий направленных на укрепление здоровья детей</a:t>
            </a: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955" y="621919"/>
            <a:ext cx="2404790" cy="2915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565" y="2355726"/>
            <a:ext cx="3407959" cy="2554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355726"/>
            <a:ext cx="3316511" cy="2554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32" y="614333"/>
            <a:ext cx="2301754" cy="1728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386" y="553855"/>
            <a:ext cx="2386315" cy="1788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95486"/>
            <a:ext cx="8496944" cy="2088232"/>
          </a:xfrm>
        </p:spPr>
        <p:txBody>
          <a:bodyPr/>
          <a:lstStyle/>
          <a:p>
            <a:pPr algn="l"/>
            <a:r>
              <a:rPr lang="ru-RU" sz="1400" dirty="0" smtClean="0"/>
              <a:t>  </a:t>
            </a:r>
            <a:r>
              <a:rPr lang="ru-RU" sz="1400" dirty="0" smtClean="0">
                <a:solidFill>
                  <a:schemeClr val="tx1"/>
                </a:solidFill>
              </a:rPr>
              <a:t>В поиске эффективных мероприятий по укреплению здоровья детей в условиях ДОУ – стремимся создавать условия для полноценного физического и психического здоровья детей, помочь им освоить гигиеническую культуру, приобщить к здоровому образу жизни, сформировать привычку закаливанию и физической культуре.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Цель: обеспечить сохранение и укрепление физического и психического здоровья детей.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Здоровье- это базовая ценность и необходимое условие полноценного психического, физического и социального развития ребенка. Не создав фундамент здоровья в дошкольном детстве, трудно сформировать здоровье в будущем.</a:t>
            </a:r>
            <a:br>
              <a:rPr lang="ru-RU" sz="1400" dirty="0" smtClean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8" y="2549754"/>
            <a:ext cx="3170243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471599"/>
            <a:ext cx="3312716" cy="2483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075" y="1779662"/>
            <a:ext cx="2060627" cy="323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8251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3003798"/>
            <a:ext cx="3026742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06" y="186760"/>
            <a:ext cx="3580500" cy="268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06" y="3039280"/>
            <a:ext cx="2858322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952" y="1272704"/>
            <a:ext cx="1626278" cy="2170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283968" y="19548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воспитанников подготовительной группы детского сада, с письменного согласия родителей (законных представителей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сдали нормы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ГТО.Все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зарегистрированы в системе АИС-ГТО.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4923" r="27846"/>
          <a:stretch/>
        </p:blipFill>
        <p:spPr>
          <a:xfrm>
            <a:off x="6156176" y="1309673"/>
            <a:ext cx="2558652" cy="1638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347" y="3492144"/>
            <a:ext cx="2873805" cy="139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078" y="634001"/>
            <a:ext cx="2125307" cy="4365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797" y="195486"/>
            <a:ext cx="2125307" cy="4365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79" y="175055"/>
            <a:ext cx="2140911" cy="4406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1507" t="1656" r="7940"/>
          <a:stretch/>
        </p:blipFill>
        <p:spPr>
          <a:xfrm>
            <a:off x="6948264" y="555526"/>
            <a:ext cx="2088232" cy="4428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19055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95486"/>
            <a:ext cx="8136904" cy="4814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Утренняя </a:t>
            </a: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гимнастика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направлена главным образом на решение оздоровительных задач. Способствуя укреплению костно-мышечного аппарата, развитию сердечно -сосудистой, дыхательной, нервной систем, она в то же время создает бодрое, жизнерадостное настроение, воспитывает привычку к ежедневным занятиям физическими упражнениями.</a:t>
            </a:r>
            <a:b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Подвижные игры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 детей являются жизненной потребностью. С их помощью решаются самые разнообразные задачи: образовательные, воспитательные и оздоровительные.</a:t>
            </a:r>
            <a:b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Подвижные игры для детей укрепляют физическое здоровье, помогают ребенку получить правильное развитие, обучают жизненным ситуациям, как следует поступать в тех или иных случаях, развивает мораль, помогает ребенку открывать для себя новый для него мир.</a:t>
            </a:r>
            <a:b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Прогулка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первым и наиболее доступным средством закаливания детского организма. Она способствует повышению его выносливости и устойчивости к неблагоприятным воздействиям внешней среды, особенно к простудным заболеваниям.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47055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842" y="255122"/>
            <a:ext cx="4537239" cy="25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823612"/>
            <a:ext cx="3330710" cy="221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852081"/>
            <a:ext cx="4444369" cy="2158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53920"/>
            <a:ext cx="3688400" cy="2554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47858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678474"/>
            <a:ext cx="5400600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одно из эффективных средств укрепления здоровья и профилактики заболеваний. Закаливание в общем комплексе гигиенического режима может оказать заметное влияние на его здоровье.</a:t>
            </a:r>
            <a:b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 очень полезна для организма детей. да и вообще для людей всех возрастов! Она улучшает обмен кислорода по всему телу, стимулирует работу желудка и кишечника, сердечной мышцы.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3" descr="C:\Users\Asus-Buk\Desktop\ФОТО КАРТИНКИ\ВАЙ ФАЙ\IMG-3c153e99cc227211a1ec2f90246edca2-V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/>
        </p:blipFill>
        <p:spPr bwMode="auto">
          <a:xfrm>
            <a:off x="5508104" y="2434372"/>
            <a:ext cx="3589784" cy="2474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06934"/>
            <a:ext cx="7992888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Общеразвивающие упражнения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занимают значительное место в общей системе физического воспитания детей дошкольного возраста и необходимы для своевременного развития организма, сознательного управления движениями, являются средством для оздоровления, укрепления организма.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135699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6916"/>
            <a:ext cx="3407959" cy="2554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02687"/>
            <a:ext cx="3407959" cy="2554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Марина\Desktop\комплекс\IMG_20210407_1135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65" y="2896793"/>
            <a:ext cx="2975185" cy="2051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2915350"/>
            <a:ext cx="2687879" cy="2014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1184" y="2806358"/>
            <a:ext cx="35347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r>
              <a:rPr lang="ru-RU" sz="16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это базовая ценность и необходимое условие полноценного психического, физического и социального развития ребенка. Не создав фундамент здоровья в дошкольном детстве, трудно сформировать здоровье в будущем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395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124</Words>
  <Application>Microsoft Office PowerPoint</Application>
  <PresentationFormat>Экран (16:9)</PresentationFormat>
  <Paragraphs>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Оформление по умолчанию</vt:lpstr>
      <vt:lpstr>Комплекс мероприятий направленных на укрепление здоровья детей</vt:lpstr>
      <vt:lpstr>  В поиске эффективных мероприятий по укреплению здоровья детей в условиях ДОУ – стремимся создавать условия для полноценного физического и психического здоровья детей, помочь им освоить гигиеническую культуру, приобщить к здоровому образу жизни, сформировать привычку закаливанию и физической культуре. Цель: обеспечить сохранение и укрепление физического и психического здоровья детей. Здоровье- это базовая ценность и необходимое условие полноценного психического, физического и социального развития ребенка. Не создав фундамент здоровья в дошкольном детстве, трудно сформировать здоровье в будущем.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Людмила Гавричкова</cp:lastModifiedBy>
  <cp:revision>321</cp:revision>
  <dcterms:created xsi:type="dcterms:W3CDTF">2010-04-23T03:00:43Z</dcterms:created>
  <dcterms:modified xsi:type="dcterms:W3CDTF">2021-05-25T07:12:07Z</dcterms:modified>
</cp:coreProperties>
</file>